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56" r:id="rId2"/>
    <p:sldId id="300" r:id="rId3"/>
    <p:sldId id="377" r:id="rId4"/>
    <p:sldId id="354" r:id="rId5"/>
    <p:sldId id="355" r:id="rId6"/>
    <p:sldId id="274" r:id="rId7"/>
    <p:sldId id="330" r:id="rId8"/>
    <p:sldId id="378" r:id="rId9"/>
    <p:sldId id="282" r:id="rId10"/>
    <p:sldId id="334" r:id="rId11"/>
    <p:sldId id="333" r:id="rId12"/>
    <p:sldId id="328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297" r:id="rId24"/>
    <p:sldId id="345" r:id="rId25"/>
    <p:sldId id="347" r:id="rId26"/>
    <p:sldId id="346" r:id="rId27"/>
    <p:sldId id="286" r:id="rId28"/>
    <p:sldId id="348" r:id="rId29"/>
    <p:sldId id="349" r:id="rId30"/>
    <p:sldId id="350" r:id="rId31"/>
    <p:sldId id="379" r:id="rId32"/>
    <p:sldId id="357" r:id="rId33"/>
    <p:sldId id="358" r:id="rId34"/>
    <p:sldId id="359" r:id="rId35"/>
    <p:sldId id="360" r:id="rId36"/>
    <p:sldId id="376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74" r:id="rId51"/>
    <p:sldId id="375" r:id="rId52"/>
    <p:sldId id="380" r:id="rId53"/>
    <p:sldId id="272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4" autoAdjust="0"/>
    <p:restoredTop sz="94660"/>
  </p:normalViewPr>
  <p:slideViewPr>
    <p:cSldViewPr snapToGrid="0">
      <p:cViewPr varScale="1">
        <p:scale>
          <a:sx n="48" d="100"/>
          <a:sy n="48" d="100"/>
        </p:scale>
        <p:origin x="48" y="37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3A845-C127-4FD0-BB99-A93A72E0DC55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891AA-A175-42AA-B6D9-04D79A0FE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68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189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3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296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678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164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14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89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95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79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50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8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8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98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2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46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8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8F4E7-52F0-41BB-B8C5-81CE8B0F52B9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17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jerryweihuajing/PostProcess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jerryweihuajing/PostProcessing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jerryweihuajing/PostProcessing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5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8.png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5422" y="1062082"/>
            <a:ext cx="10888392" cy="2387600"/>
          </a:xfrm>
        </p:spPr>
        <p:txBody>
          <a:bodyPr>
            <a:normAutofit/>
          </a:bodyPr>
          <a:lstStyle/>
          <a:p>
            <a:pPr algn="r"/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Imaging and Analysis of Post-processing 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for Discrete Element Method 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and its Application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 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31183" y="3190761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Algorithm Description</a:t>
            </a:r>
          </a:p>
          <a:p>
            <a:pPr algn="r"/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Numerical Simulation Experiment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F8125-B380-4D77-94C6-F4D3206C1A0B}"/>
              </a:ext>
            </a:extLst>
          </p:cNvPr>
          <p:cNvSpPr txBox="1"/>
          <p:nvPr/>
        </p:nvSpPr>
        <p:spPr>
          <a:xfrm>
            <a:off x="1910838" y="4670084"/>
            <a:ext cx="7868345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Nanjing University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WEI </a:t>
            </a:r>
            <a:r>
              <a:rPr lang="en-US" altLang="zh-CN" sz="2800" dirty="0" err="1">
                <a:latin typeface="Bahnschrift SemiLight" panose="020B0502040204020203" pitchFamily="34" charset="0"/>
              </a:rPr>
              <a:t>Huajing</a:t>
            </a:r>
            <a:endParaRPr lang="en-US" altLang="zh-CN" sz="2800" dirty="0">
              <a:latin typeface="Bahnschrift SemiLight" panose="020B0502040204020203" pitchFamily="34" charset="0"/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 smtClean="0">
                <a:latin typeface="Bahnschrift SemiLight" panose="020B0502040204020203" pitchFamily="34" charset="0"/>
              </a:rPr>
              <a:t>22/06/2020</a:t>
            </a:r>
            <a:endParaRPr lang="zh-CN" altLang="en-US" sz="28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183" y="4670084"/>
            <a:ext cx="1296000" cy="16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catters\scatter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57" y="1690688"/>
            <a:ext cx="4423285" cy="4351338"/>
          </a:xfrm>
        </p:spPr>
      </p:pic>
    </p:spTree>
    <p:extLst>
      <p:ext uri="{BB962C8B-B14F-4D97-AF65-F5344CB8AC3E}">
        <p14:creationId xmlns:p14="http://schemas.microsoft.com/office/powerpoint/2010/main" val="12412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rasterization-grid\scatters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2865"/>
            <a:ext cx="3600000" cy="35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E:\GitHub\YADEM\Post-Processing\2D\Thesis\rasterization-grid\scatters with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832864"/>
            <a:ext cx="3600000" cy="35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rasterization-grid\rasterization with mesh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8290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53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catters\scatter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scatters\scatters with boundary box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19" y="1690688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rasterization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238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19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图片 13" descr="E:\GitHub\YADEM\Post-Processing\2D\Thesis\interpolation sample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4631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rasterization\scatters with boundary box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19" y="1684631"/>
            <a:ext cx="367641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34" y="1683739"/>
            <a:ext cx="365952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2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内容占位符 12" descr="E:\GitHub\YADEM\Post-Processing\2D\Thesis\interpolation-grid\interpolation with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1670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interpolation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905" y="1690688"/>
            <a:ext cx="362172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 descr="E:\GitHub\YADEM\Post-Processing\2D\Thesis\interpolation-grid\interpolation effect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61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27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interpolation samples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7779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999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interpolation\interpolation effect with boundary box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84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14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内容占位符 12" descr="E:\GitHub\YADEM\Post-Processing\2D\Thesis\interpolation-grid\interpolation effect with mesh and grid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filled interpolation effect with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01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terpolation effect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59524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filled 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24" y="1690687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\filled interpolation effect with boundary box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248" y="1690687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44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2" name="内容占位符 11" descr="E:\GitHub\YADEM\Post-Processing\2D\Thesis\rasterization-grid\rasterization with mesh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rasterization-grid\rasterization with mesh and gri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rasterization-grid\rasterization with mesh-smoothed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0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1" name="内容占位符 10" descr="E:\GitHub\YADEM\Post-Processing\2D\Thesis\structural deformation-original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7633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structural deformation-smoothe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98" y="1690688"/>
            <a:ext cx="4393636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4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Content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  <a:endParaRPr lang="en-US" altLang="zh-CN" sz="2400" dirty="0" smtClean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</a:rPr>
              <a:t>Conclusion</a:t>
            </a:r>
          </a:p>
          <a:p>
            <a:pPr marL="0" indent="0">
              <a:buNone/>
            </a:pP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86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terpolation-grid\filled interpolation effect with mesh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-grid\filled interpolation effect with mesh and gri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filled interpolation effect with mesh-smoothed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89796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46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1" name="图片 10" descr="E:\GitHub\YADEM\Post-Processing\2D\Thesis\interpolation\filled 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内容占位符 11" descr="E:\GitHub\YADEM\Post-Processing\2D\Thesis\stress-smoothed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69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23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train-origina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strain-smoothed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69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88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9" name="图片 8" descr="E:\GitHub\YADEM\Post-Processing\2D\Thesis\inlier-grid\erosion\square\content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E:\GitHub\YADEM\Post-Processing\2D\Thesis\inlier-grid\erosion\square\boundary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Post-Processing\2D\Thesis\inlier-grid\erosion\square\boundary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92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图片 12" descr="E:\GitHub\YADEM\Post-Processing\2D\Thesis\inlier-grid\expansion\irregular\content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343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inlier-grid\erosion\irregular\boundary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1343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-grid\erosion\irregular\boundary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68453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5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7" name="图片 6" descr="E:\GitHub\YADEM\Post-Processing\2D\Thesis\rasterization\rasterizati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Post-Processing\2D\Thesis\inlier\ROI boundary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154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train-smoothe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400216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Post-Processing\2D\Thesis\inlier\strain RO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24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936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lier-grid\erosion\irregular\content with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E:\GitHub\YADEM\Post-Processing\2D\Thesis\inlier-grid\simple outlier with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4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inlier-grid\simple outlier with grid and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6537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-grid\fine outlier and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6537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111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6" name="图片 15" descr="E:\GitHub\YADEM\Post-Processing\2D\Thesis\outlier\outlier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55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outlier\outline improvemen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10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1" y="1690688"/>
            <a:ext cx="3659524" cy="3600000"/>
          </a:xfrm>
        </p:spPr>
      </p:pic>
    </p:spTree>
    <p:extLst>
      <p:ext uri="{BB962C8B-B14F-4D97-AF65-F5344CB8AC3E}">
        <p14:creationId xmlns:p14="http://schemas.microsoft.com/office/powerpoint/2010/main" val="250351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Content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solidFill>
                <a:srgbClr val="FF0000"/>
              </a:solidFill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  <a:endParaRPr lang="en-US" altLang="zh-CN" sz="2400" dirty="0" smtClean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59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strain-smoothed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\strain RO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6" y="1690688"/>
            <a:ext cx="4393636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65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Content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  <a:endParaRPr lang="en-US" altLang="zh-CN" sz="2400" dirty="0" smtClean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3789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Base</a:t>
            </a:r>
            <a:endParaRPr lang="zh-CN" altLang="en-US" sz="4000" dirty="0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2662238"/>
            <a:ext cx="6120000" cy="400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03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Thickness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802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572"/>
            <a:ext cx="6120000" cy="410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46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Thickness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687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573"/>
            <a:ext cx="6120000" cy="410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74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Width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433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Salt(far away) </a:t>
            </a:r>
            <a:r>
              <a:rPr lang="en-US" altLang="zh-CN" sz="4000" dirty="0">
                <a:latin typeface="Bahnschrift SemiLight" panose="020B0502040204020203" pitchFamily="34" charset="0"/>
              </a:rPr>
              <a:t>Width</a:t>
            </a:r>
            <a:endParaRPr lang="zh-CN" altLang="en-US" sz="4000" dirty="0"/>
          </a:p>
        </p:txBody>
      </p:sp>
      <p:pic>
        <p:nvPicPr>
          <p:cNvPr id="4" name="内容占位符 3" descr="E:\毕业论文cdr\滑脱层宽度2\初始模型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8863"/>
            <a:ext cx="6120000" cy="254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毕业论文cdr\滑脱层宽度2\构造形态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88863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毕业论文cdr\滑脱层宽度2\最大剪切应力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2522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毕业论文cdr\滑脱层宽度2\变形应变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4230697"/>
            <a:ext cx="6120000" cy="25418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081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Depth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6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Offset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0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Orientation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6048"/>
            <a:ext cx="6119495" cy="400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2662873"/>
            <a:ext cx="6119495" cy="400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7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Curriculum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18 </a:t>
            </a:r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courses for 45 </a:t>
            </a: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credits</a:t>
            </a:r>
            <a:endParaRPr lang="zh-CN" altLang="en-US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0296"/>
            <a:ext cx="9980952" cy="3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1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Inclination(+)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Inclination(-)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5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Depth(+)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3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Depth(-)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747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88973"/>
            <a:ext cx="6120000" cy="2539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1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441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8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1182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27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441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61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</a:t>
            </a:r>
            <a:r>
              <a:rPr lang="en-US" altLang="zh-CN" sz="4000" dirty="0">
                <a:latin typeface="Bahnschrift SemiLight" panose="020B0502040204020203" pitchFamily="34" charset="0"/>
              </a:rPr>
              <a:t>Scale-from Bottom</a:t>
            </a:r>
            <a:r>
              <a:rPr lang="en-US" altLang="zh-CN" sz="4000" dirty="0">
                <a:latin typeface="Bahnschrift SemiLight" panose="020B0502040204020203" pitchFamily="34" charset="0"/>
              </a:rPr>
              <a:t>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6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</a:t>
            </a:r>
            <a:r>
              <a:rPr lang="en-US" altLang="zh-CN" sz="4000" dirty="0">
                <a:latin typeface="Bahnschrift SemiLight" panose="020B0502040204020203" pitchFamily="34" charset="0"/>
              </a:rPr>
              <a:t>Scale-from Bottom</a:t>
            </a:r>
            <a:r>
              <a:rPr lang="en-US" altLang="zh-CN" sz="4000" dirty="0">
                <a:latin typeface="Bahnschrift SemiLight" panose="020B0502040204020203" pitchFamily="34" charset="0"/>
              </a:rPr>
              <a:t>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Workload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</a:t>
            </a:r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ython Code for Post-processing algorithm: </a:t>
            </a:r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56172 </a:t>
            </a:r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lines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2D Compression Structural Experiment: 53 sets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Structural Deformation and Feature Map Figures: 5724 pieces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94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</a:t>
            </a:r>
            <a:r>
              <a:rPr lang="en-US" altLang="zh-CN" sz="4000" dirty="0">
                <a:latin typeface="Bahnschrift SemiLight" panose="020B0502040204020203" pitchFamily="34" charset="0"/>
              </a:rPr>
              <a:t>Scale-from Surface</a:t>
            </a:r>
            <a:r>
              <a:rPr lang="en-US" altLang="zh-CN" sz="4000" dirty="0">
                <a:latin typeface="Bahnschrift SemiLight" panose="020B0502040204020203" pitchFamily="34" charset="0"/>
              </a:rPr>
              <a:t>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1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</a:t>
            </a:r>
            <a:r>
              <a:rPr lang="en-US" altLang="zh-CN" sz="4000" dirty="0" smtClean="0">
                <a:latin typeface="Bahnschrift SemiLight" panose="020B0502040204020203" pitchFamily="34" charset="0"/>
              </a:rPr>
              <a:t>Scale-from Surface</a:t>
            </a:r>
            <a:r>
              <a:rPr lang="en-US" altLang="zh-CN" sz="4000" dirty="0">
                <a:latin typeface="Bahnschrift SemiLight" panose="020B0502040204020203" pitchFamily="34" charset="0"/>
              </a:rPr>
              <a:t>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Conclusion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6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Acknowledgement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49505" y="3244334"/>
            <a:ext cx="2492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70C0"/>
                </a:solidFill>
                <a:latin typeface="Gill Sans MT" panose="020B0502020104020203" pitchFamily="34" charset="0"/>
                <a:ea typeface="+mj-ea"/>
                <a:cs typeface="+mj-cs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82670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Background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DEM: Discrete Element Model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Micro-granular system for macroscopic object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Based on Newtonian mechanics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Masses of computation</a:t>
            </a:r>
          </a:p>
        </p:txBody>
      </p:sp>
      <p:pic>
        <p:nvPicPr>
          <p:cNvPr id="4" name="Picture 2" descr="_images/spheres-contact-stiffn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936"/>
            <a:ext cx="3855720" cy="233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39" y="3661680"/>
            <a:ext cx="5168705" cy="251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pecimen_t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86" y="1004855"/>
            <a:ext cx="4865014" cy="252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74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Software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YADE: Yet Another Dynamic Engine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Performed on Linux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Open Source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Python Command Line 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6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503" y="365125"/>
            <a:ext cx="2378548" cy="237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9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Content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  <a:endParaRPr lang="en-US" altLang="zh-CN" sz="2400" dirty="0" smtClean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4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6274"/>
            <a:ext cx="4320000" cy="43200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6274"/>
            <a:ext cx="4320000" cy="42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3565</TotalTime>
  <Words>330</Words>
  <Application>Microsoft Office PowerPoint</Application>
  <PresentationFormat>宽屏</PresentationFormat>
  <Paragraphs>119</Paragraphs>
  <Slides>53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9" baseType="lpstr">
      <vt:lpstr>等线</vt:lpstr>
      <vt:lpstr>等线 Light</vt:lpstr>
      <vt:lpstr>Arial</vt:lpstr>
      <vt:lpstr>Bahnschrift SemiLight</vt:lpstr>
      <vt:lpstr>Gill Sans MT</vt:lpstr>
      <vt:lpstr>Office 主题​​</vt:lpstr>
      <vt:lpstr>Imaging and Analysis of Post-processing  for Discrete Element Method  and its Application  </vt:lpstr>
      <vt:lpstr>Content</vt:lpstr>
      <vt:lpstr>Content</vt:lpstr>
      <vt:lpstr>Curriculum</vt:lpstr>
      <vt:lpstr>Workload</vt:lpstr>
      <vt:lpstr>Background</vt:lpstr>
      <vt:lpstr>Software</vt:lpstr>
      <vt:lpstr>Content</vt:lpstr>
      <vt:lpstr>Rasterization</vt:lpstr>
      <vt:lpstr>Rasterization</vt:lpstr>
      <vt:lpstr>Rasterization</vt:lpstr>
      <vt:lpstr>Rasterization</vt:lpstr>
      <vt:lpstr>Spatial Interpolation</vt:lpstr>
      <vt:lpstr>Spatial Interpolation</vt:lpstr>
      <vt:lpstr>Spatial Interpolation</vt:lpstr>
      <vt:lpstr>Spatial Interpolation</vt:lpstr>
      <vt:lpstr>Spatial Interpolation</vt:lpstr>
      <vt:lpstr>Gaussian Filtering</vt:lpstr>
      <vt:lpstr>Gaussian Filtering</vt:lpstr>
      <vt:lpstr>Gaussian Filtering</vt:lpstr>
      <vt:lpstr>Gaussian Filtering</vt:lpstr>
      <vt:lpstr>Gaussian Filtering</vt:lpstr>
      <vt:lpstr>Boundary Extraction</vt:lpstr>
      <vt:lpstr>Boundary Extraction</vt:lpstr>
      <vt:lpstr>Boundary Extraction</vt:lpstr>
      <vt:lpstr>Boundary Extraction</vt:lpstr>
      <vt:lpstr>Outline Calculation</vt:lpstr>
      <vt:lpstr>Outline Calculation</vt:lpstr>
      <vt:lpstr>Outline Calculation</vt:lpstr>
      <vt:lpstr>Outline Calculation</vt:lpstr>
      <vt:lpstr>Content</vt:lpstr>
      <vt:lpstr>Base</vt:lpstr>
      <vt:lpstr>Salt Thickness</vt:lpstr>
      <vt:lpstr>Salt Thickness</vt:lpstr>
      <vt:lpstr>Salt Width</vt:lpstr>
      <vt:lpstr>Salt(far away) Width</vt:lpstr>
      <vt:lpstr>Salt Depth</vt:lpstr>
      <vt:lpstr>Salt Offset</vt:lpstr>
      <vt:lpstr>Fault Orientation</vt:lpstr>
      <vt:lpstr>Fault Inclination(+)</vt:lpstr>
      <vt:lpstr>Fault Inclination(-)</vt:lpstr>
      <vt:lpstr>Fault Depth(+)</vt:lpstr>
      <vt:lpstr>Fault Depth(-)</vt:lpstr>
      <vt:lpstr>Fault Offset(+)</vt:lpstr>
      <vt:lpstr>Fault Offset(+)</vt:lpstr>
      <vt:lpstr>Fault Offset(-)</vt:lpstr>
      <vt:lpstr>Fault Offset(-)</vt:lpstr>
      <vt:lpstr>Fault Scale-from Bottom(+)</vt:lpstr>
      <vt:lpstr>Fault Scale-from Bottom(-)</vt:lpstr>
      <vt:lpstr>Fault Scale-from Surface(+)</vt:lpstr>
      <vt:lpstr>Fault Scale-from Surface(-)</vt:lpstr>
      <vt:lpstr>Conclusion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魏 华敬</dc:creator>
  <cp:lastModifiedBy>魏 华敬</cp:lastModifiedBy>
  <cp:revision>213</cp:revision>
  <dcterms:created xsi:type="dcterms:W3CDTF">2019-10-24T05:35:00Z</dcterms:created>
  <dcterms:modified xsi:type="dcterms:W3CDTF">2020-06-20T13:13:11Z</dcterms:modified>
</cp:coreProperties>
</file>